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8D36-C0A4-4737-90F1-D19DC3BA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EE558-7AC9-4B96-9093-D8453B7C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04F49-2A80-4762-8359-025DF72C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104F8-F357-4E95-B26C-488C721E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A847-7CD0-47C3-9D00-4A440732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4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E1AB-6993-41F5-8413-7F6CCCC9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DAEB2-C261-430E-84DA-1794CB531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B872-F188-43FD-8EC0-0E540E94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8D39A-071E-4770-BE21-13CD6CD8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ADF0F-6D35-4482-B330-D0168E31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A309A4-E51D-4DB1-8B88-D3854D5F7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6A0BE-BA8A-4C93-B91D-58BEEC52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3A1BE-7630-4945-B266-6C1C7710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FCA6F-CB5F-4F8B-9ED9-F5D06D03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72243-C004-4295-B52C-006B7878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9DCE-A29B-4E90-949D-1AA30847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1107-B7C2-4581-BA59-2A28E811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F0C6-03A1-4F4E-93DB-1654A0C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C663-7357-4190-9B02-EBA6A3AD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FD0DE-2175-420C-8E79-974BA190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D45D-10A8-4C47-9374-B43F43DF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7576A-D439-431C-AB97-1308D0E87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025D-5528-4D9F-A419-0998C5BC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FA6F-8C63-4ED0-B20D-18CF9D47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FE89F-F6C4-4C38-BDBA-0581C11B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13AAD-40B5-448B-9BC0-6725D072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282C-7777-44A2-A732-3EF76E2C3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7953-3873-40D9-8C5B-8D222DD86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687C8-BE93-46D7-AE5F-1C105D5A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6E6A4-5D85-4C21-98EF-5A9A41B7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93F12-8320-4B0E-93CF-6535D64E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0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4CBF-0579-45A9-B60A-FBB2E7E3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790FD-FED7-4551-8BC8-DE2886150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97EC5-5E56-4E15-AB6F-AC49A5F9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C7936-9E26-4382-8E0E-E782637BA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E6A40-38C4-458C-91AD-E975B1528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0CDFF-4AD7-43A2-80F8-8F89C76E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0ECBD-BD90-4D84-B2A5-520237BD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4FFE8-11EA-4B92-B858-8083ED13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4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31D-F7B5-478C-A757-4953D38F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9104F-5BFD-4AFD-AA6F-16C8E392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4BC1E-82F8-4ADE-9156-C8F66516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FC126-4174-44B3-AAC5-1955DB9F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6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053DA-1E3C-4B44-A876-98EBB0D4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30173-53D9-4496-A4DF-AA177A3B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AFDA-3FC3-470B-AB0B-90A0D81F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60F6-DEC6-40AB-BDCE-53A76D24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A08C-0A9C-4AA5-B445-97C746209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6B29D-C1A8-44D6-ACA7-138E6C7AC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D2690-2C16-4E85-A5CB-994F2E71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3D796-1560-4CB5-BE18-F54B91E7B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07EA1-A24D-4D52-A176-33620060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7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0EA1-2882-4147-8D8C-43F1E63B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93F077-DADD-474D-B107-9AB29D7C7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47FDC-1866-43A4-8126-94F054B9F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B03FE-E7F1-4E20-9079-3090FAD6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C02FB-17DB-410C-9557-04840196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E05A-DB0F-415B-92B9-5463C2E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83AFC7-C63D-4ECA-AD16-FFA645CD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63490-BBE9-416D-B83D-7B355994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9A8DD-5D1B-4F3B-91D0-3C916820A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84CA0-B763-462A-B445-3A0B64A2B94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0BFC-5C6B-4638-83DC-BC383ABBE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93775-5865-44C6-9FF6-16152CA75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01E6A-A341-42D1-AC46-3AD076921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3674-6372-492A-8351-F9659808C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4FE0C-25F5-4FCA-B33B-D4CFC1C8B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272498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00EF-DE42-46BC-AE11-453DC7BE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</a:t>
            </a:r>
            <a:r>
              <a:rPr lang="en-US" b="1" dirty="0"/>
              <a:t>“if condition”</a:t>
            </a:r>
            <a:r>
              <a:rPr lang="en-US" dirty="0"/>
              <a:t>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0A7C6-CF9B-449B-8025-E522C994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350818"/>
            <a:ext cx="7342909" cy="55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2542-2F5B-4D09-87D7-92E099D4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</a:t>
            </a:r>
            <a:r>
              <a:rPr lang="en-US" b="1" dirty="0"/>
              <a:t>“if condition”</a:t>
            </a:r>
            <a:r>
              <a:rPr lang="en-US" dirty="0"/>
              <a:t>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16E7A-A630-474C-9B6F-EB0379C05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4" y="1392381"/>
            <a:ext cx="7287491" cy="5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0FEC-2862-47CA-B4C5-054A3BB5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Growth of function (Selection Sort)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CBFCC-FCE3-4399-9E15-72A4CF62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3" y="1319645"/>
            <a:ext cx="7384473" cy="55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6669-B937-4144-ADB8-917348F4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D37AF-2571-43CF-A059-C8B41BEC1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350818"/>
            <a:ext cx="7342909" cy="55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A500-4052-4DF7-8CBF-B7C1015A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AF534-0995-4775-BDA8-FFAF62951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18" y="1340427"/>
            <a:ext cx="7356764" cy="55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6B0-8F55-403F-B483-704B6C26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Insertion Sort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2B42B-4C58-409C-BC8A-EF684F485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1" y="1330036"/>
            <a:ext cx="7370618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2CCD-6235-456D-8FAE-117F4305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Growth of Function (Insertion Sort)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0B36B-B1D0-42B6-AB68-7E596622D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2" y="1304780"/>
            <a:ext cx="7329055" cy="54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7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E962-1240-4CF0-8125-911B99CC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Growth of Function (Insertion Sort)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57C61-6728-46D6-A74A-1D467B96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82" y="1288473"/>
            <a:ext cx="7426036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BF9B-30C9-460C-AEC2-2C1AD7F8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b/w Bubble sort, Selection sort and Insertion sort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DAE85-280B-4061-BA90-ECCE0CD4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0" y="1519526"/>
            <a:ext cx="7065819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4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1F67-5779-4FDF-B3C6-6100E9E8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b/w Bubble sort, Selection sort and Insertion sort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48E64-727F-42CE-AA13-6EB96CE5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45" y="1579418"/>
            <a:ext cx="7038109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7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F0EB9-6570-4B33-92E4-39E1D102B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92457" y="-1515790"/>
            <a:ext cx="6689035" cy="9992141"/>
          </a:xfrm>
        </p:spPr>
      </p:pic>
    </p:spTree>
    <p:extLst>
      <p:ext uri="{BB962C8B-B14F-4D97-AF65-F5344CB8AC3E}">
        <p14:creationId xmlns:p14="http://schemas.microsoft.com/office/powerpoint/2010/main" val="74930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E975-0191-42CE-AB39-F52FB8CA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b/w Bubble sort, Selection sort and Insertion sort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7B72D-5238-413B-82D2-83E489B3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09" y="1527463"/>
            <a:ext cx="7107382" cy="53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3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7E8B-AFE9-47E9-B3F2-8FBD3DA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b/w Bubble sort, Selection sort and Insertion sort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6AC62-2783-4713-A809-16F72C108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1" y="1558636"/>
            <a:ext cx="7065818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3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8D49-7A67-4BC9-8105-54993F73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 model for algorithm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011B2-4ED4-48F9-BC9D-1C0D33F8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54" y="1278082"/>
            <a:ext cx="7439891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7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EE90-061F-442D-90F4-F53CF24E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4926C-2593-41F1-AFCC-D27693AF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205345"/>
            <a:ext cx="7536873" cy="5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7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5D6D-3D63-415D-93A5-9311D2AB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Problem #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CE193-21E6-485F-83AA-30D841621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8" y="1283277"/>
            <a:ext cx="7432964" cy="55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1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794C-FB18-4D87-93D9-0D312290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#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788EB-0085-488D-9CF6-AC829C1C2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57300"/>
            <a:ext cx="7467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32AA-D0CF-4E57-84A9-60BCF7EE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Selection Sort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0AAF2-DC6D-4D72-86DE-D70485EF8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18" y="1340427"/>
            <a:ext cx="7356764" cy="55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5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7257-D09B-482B-A904-9156A10D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Selection Sort Algorithm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5478C-0F3D-4F02-A7E5-3703F6249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04E7-9113-40DE-B500-CC3CBEE7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Analysis of </a:t>
            </a:r>
            <a:r>
              <a:rPr lang="en-US" sz="2800" b="1" dirty="0"/>
              <a:t>“if condition”</a:t>
            </a:r>
            <a:r>
              <a:rPr lang="en-US" sz="2800" dirty="0"/>
              <a:t> in the inner loop of selection sort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CE529-870A-4528-8148-313A5513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09" y="1413163"/>
            <a:ext cx="7259782" cy="54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5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EF16-84BF-4FD1-889C-F100397B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</a:t>
            </a:r>
            <a:r>
              <a:rPr lang="en-US" b="1" dirty="0"/>
              <a:t>“if condition”</a:t>
            </a:r>
            <a:r>
              <a:rPr lang="en-US" dirty="0"/>
              <a:t>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EB0E1-276B-44A1-8FEF-9F731B3B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72" y="1475509"/>
            <a:ext cx="7176655" cy="53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08D8-31A2-4631-95D1-1D56CE90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</a:t>
            </a:r>
            <a:r>
              <a:rPr lang="en-US" b="1" dirty="0"/>
              <a:t>“if condition”</a:t>
            </a:r>
            <a:r>
              <a:rPr lang="en-US" dirty="0"/>
              <a:t>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8C5A7-D902-4E20-A97F-515184FF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21" y="365126"/>
            <a:ext cx="8780853" cy="65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F177-0085-4CB3-B040-E51C6463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</a:t>
            </a:r>
            <a:r>
              <a:rPr lang="en-US" b="1" dirty="0"/>
              <a:t>“if condition”</a:t>
            </a:r>
            <a:r>
              <a:rPr lang="en-US" dirty="0"/>
              <a:t>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E3C92-D994-4B47-AC41-1FF9A73B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485900"/>
            <a:ext cx="7162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7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DDE0-2342-4465-95DD-A67CC186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</a:t>
            </a:r>
            <a:r>
              <a:rPr lang="en-US" b="1" dirty="0"/>
              <a:t>“if condition”</a:t>
            </a:r>
            <a:r>
              <a:rPr lang="en-US" dirty="0"/>
              <a:t>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EB8B7-0200-446E-9EF8-D68AF8D10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2" y="1361209"/>
            <a:ext cx="7329055" cy="54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1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176</Words>
  <Application>Microsoft Office PowerPoint</Application>
  <PresentationFormat>Widescreen</PresentationFormat>
  <Paragraphs>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Lecture 4</vt:lpstr>
      <vt:lpstr>PowerPoint Presentation</vt:lpstr>
      <vt:lpstr>Selection Sort Algorithm</vt:lpstr>
      <vt:lpstr>Selection Sort Algorithm (contd…)</vt:lpstr>
      <vt:lpstr>Analysis of “if condition” in the inner loop of selection sort algorithm</vt:lpstr>
      <vt:lpstr>Analysis of “if condition” (contd…)</vt:lpstr>
      <vt:lpstr>Analysis of “if condition” (contd…)</vt:lpstr>
      <vt:lpstr>Analysis of “if condition” (contd…)</vt:lpstr>
      <vt:lpstr>Analysis of “if condition” (contd…)</vt:lpstr>
      <vt:lpstr>Analysis of “if condition” (contd…)</vt:lpstr>
      <vt:lpstr>Analysis of “if condition” (contd…)</vt:lpstr>
      <vt:lpstr>Growth of function (Selection Sort)</vt:lpstr>
      <vt:lpstr>Insertion Sort Algorithm</vt:lpstr>
      <vt:lpstr>Insertion Sort Algorithm</vt:lpstr>
      <vt:lpstr>Insertion Sort Algorithm</vt:lpstr>
      <vt:lpstr>Growth of Function (Insertion Sort)</vt:lpstr>
      <vt:lpstr>Growth of Function (Insertion Sort)</vt:lpstr>
      <vt:lpstr>Comparison b/w Bubble sort, Selection sort and Insertion sort </vt:lpstr>
      <vt:lpstr>Comparison b/w Bubble sort, Selection sort and Insertion sort </vt:lpstr>
      <vt:lpstr>Comparison b/w Bubble sort, Selection sort and Insertion sort </vt:lpstr>
      <vt:lpstr>Comparison b/w Bubble sort, Selection sort and Insertion sort </vt:lpstr>
      <vt:lpstr>Computation model for algorithm analysis</vt:lpstr>
      <vt:lpstr>Problem # 1</vt:lpstr>
      <vt:lpstr>Analysis of Problem # 1</vt:lpstr>
      <vt:lpstr>Problem #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Nauman Babar</dc:creator>
  <cp:lastModifiedBy>Noor Jahan</cp:lastModifiedBy>
  <cp:revision>5</cp:revision>
  <dcterms:created xsi:type="dcterms:W3CDTF">2019-02-19T04:14:03Z</dcterms:created>
  <dcterms:modified xsi:type="dcterms:W3CDTF">2019-03-10T13:38:43Z</dcterms:modified>
</cp:coreProperties>
</file>